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Impact" charset="1" panose="020B0806030902050204"/>
      <p:regular r:id="rId21"/>
    </p:embeddedFont>
    <p:embeddedFont>
      <p:font typeface="Poppins" charset="1" panose="00000500000000000000"/>
      <p:regular r:id="rId22"/>
    </p:embeddedFont>
    <p:embeddedFont>
      <p:font typeface="Poppins Italics" charset="1" panose="00000500000000000000"/>
      <p:regular r:id="rId23"/>
    </p:embeddedFont>
    <p:embeddedFont>
      <p:font typeface="Poppins Bold" charset="1" panose="00000800000000000000"/>
      <p:regular r:id="rId24"/>
    </p:embeddedFont>
    <p:embeddedFont>
      <p:font typeface="Poppins Medium" charset="1" panose="00000600000000000000"/>
      <p:regular r:id="rId25"/>
    </p:embeddedFont>
    <p:embeddedFont>
      <p:font typeface="Anton" charset="1" panose="000005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5.jpeg" Type="http://schemas.openxmlformats.org/officeDocument/2006/relationships/image"/><Relationship Id="rId5" Target="../media/image16.jpe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66517">
            <a:off x="8172982" y="-1473762"/>
            <a:ext cx="12307770" cy="7200900"/>
          </a:xfrm>
          <a:custGeom>
            <a:avLst/>
            <a:gdLst/>
            <a:ahLst/>
            <a:cxnLst/>
            <a:rect r="r" b="b" t="t" l="l"/>
            <a:pathLst>
              <a:path h="7200900" w="12307770">
                <a:moveTo>
                  <a:pt x="0" y="0"/>
                </a:moveTo>
                <a:lnTo>
                  <a:pt x="12307770" y="0"/>
                </a:lnTo>
                <a:lnTo>
                  <a:pt x="1230777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93551">
            <a:off x="-3091661" y="3509943"/>
            <a:ext cx="15325477" cy="8242765"/>
          </a:xfrm>
          <a:custGeom>
            <a:avLst/>
            <a:gdLst/>
            <a:ahLst/>
            <a:cxnLst/>
            <a:rect r="r" b="b" t="t" l="l"/>
            <a:pathLst>
              <a:path h="8242765" w="15325477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50042" y="349542"/>
            <a:ext cx="9587917" cy="9587917"/>
          </a:xfrm>
          <a:custGeom>
            <a:avLst/>
            <a:gdLst/>
            <a:ahLst/>
            <a:cxnLst/>
            <a:rect r="r" b="b" t="t" l="l"/>
            <a:pathLst>
              <a:path h="9587917" w="9587917">
                <a:moveTo>
                  <a:pt x="0" y="0"/>
                </a:moveTo>
                <a:lnTo>
                  <a:pt x="9587916" y="0"/>
                </a:lnTo>
                <a:lnTo>
                  <a:pt x="9587916" y="9587916"/>
                </a:lnTo>
                <a:lnTo>
                  <a:pt x="0" y="9587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84372" y="3676731"/>
            <a:ext cx="14319257" cy="2841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51"/>
              </a:lnSpc>
            </a:pPr>
            <a:r>
              <a:rPr lang="en-US" sz="14893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TECH COMPANY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84950" y="6160443"/>
            <a:ext cx="5318100" cy="60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3200" spc="7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16530" y="-4057650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22319" y="6361959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22163" y="1263543"/>
            <a:ext cx="8172675" cy="7759914"/>
          </a:xfrm>
          <a:custGeom>
            <a:avLst/>
            <a:gdLst/>
            <a:ahLst/>
            <a:cxnLst/>
            <a:rect r="r" b="b" t="t" l="l"/>
            <a:pathLst>
              <a:path h="7759914" w="8172675">
                <a:moveTo>
                  <a:pt x="0" y="0"/>
                </a:moveTo>
                <a:lnTo>
                  <a:pt x="8172675" y="0"/>
                </a:lnTo>
                <a:lnTo>
                  <a:pt x="8172675" y="7759914"/>
                </a:lnTo>
                <a:lnTo>
                  <a:pt x="0" y="77599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62598" y="3807692"/>
            <a:ext cx="7764023" cy="3201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presentation is a formal or informal communication method that involves conveying information, ideas, or a message to an audience. It often employs visual aids such as slides, charts, graphs, or multimedia elements to support and enhance the spoken content.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85716" y="2014709"/>
            <a:ext cx="6640906" cy="161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WHAT WE 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08800" y="7902670"/>
            <a:ext cx="5817821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RIMBERIO COMPANY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06757" y="3965025"/>
            <a:ext cx="3030111" cy="2705063"/>
          </a:xfrm>
          <a:custGeom>
            <a:avLst/>
            <a:gdLst/>
            <a:ahLst/>
            <a:cxnLst/>
            <a:rect r="r" b="b" t="t" l="l"/>
            <a:pathLst>
              <a:path h="2705063" w="3030111">
                <a:moveTo>
                  <a:pt x="0" y="0"/>
                </a:moveTo>
                <a:lnTo>
                  <a:pt x="3030111" y="0"/>
                </a:lnTo>
                <a:lnTo>
                  <a:pt x="3030111" y="2705063"/>
                </a:lnTo>
                <a:lnTo>
                  <a:pt x="0" y="2705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314215" y="281311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19526" y="3965025"/>
            <a:ext cx="2695226" cy="2705063"/>
          </a:xfrm>
          <a:custGeom>
            <a:avLst/>
            <a:gdLst/>
            <a:ahLst/>
            <a:cxnLst/>
            <a:rect r="r" b="b" t="t" l="l"/>
            <a:pathLst>
              <a:path h="2705063" w="2695226">
                <a:moveTo>
                  <a:pt x="0" y="0"/>
                </a:moveTo>
                <a:lnTo>
                  <a:pt x="2695226" y="0"/>
                </a:lnTo>
                <a:lnTo>
                  <a:pt x="2695226" y="2705063"/>
                </a:lnTo>
                <a:lnTo>
                  <a:pt x="0" y="27050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32073" y="7209816"/>
            <a:ext cx="3070132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build software that empowers organizations to effectively integrate their data, decisions, and operations.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08934" y="7209816"/>
            <a:ext cx="3070132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build software that empowers organizations to effectively integrate their data, decisions, and operations.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85795" y="7209816"/>
            <a:ext cx="3070132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build software that empowers organizations to effectively integrate their data, decisions, and operations.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056135" y="-3559748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41805" y="3965025"/>
            <a:ext cx="2705063" cy="2705063"/>
          </a:xfrm>
          <a:custGeom>
            <a:avLst/>
            <a:gdLst/>
            <a:ahLst/>
            <a:cxnLst/>
            <a:rect r="r" b="b" t="t" l="l"/>
            <a:pathLst>
              <a:path h="2705063" w="2705063">
                <a:moveTo>
                  <a:pt x="0" y="0"/>
                </a:moveTo>
                <a:lnTo>
                  <a:pt x="2705063" y="0"/>
                </a:lnTo>
                <a:lnTo>
                  <a:pt x="2705063" y="2705063"/>
                </a:lnTo>
                <a:lnTo>
                  <a:pt x="0" y="27050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001360" y="1941169"/>
            <a:ext cx="6640906" cy="161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PROJECT 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06757" y="3965025"/>
            <a:ext cx="3030111" cy="2705063"/>
          </a:xfrm>
          <a:custGeom>
            <a:avLst/>
            <a:gdLst/>
            <a:ahLst/>
            <a:cxnLst/>
            <a:rect r="r" b="b" t="t" l="l"/>
            <a:pathLst>
              <a:path h="2705063" w="3030111">
                <a:moveTo>
                  <a:pt x="0" y="0"/>
                </a:moveTo>
                <a:lnTo>
                  <a:pt x="3030111" y="0"/>
                </a:lnTo>
                <a:lnTo>
                  <a:pt x="3030111" y="2705063"/>
                </a:lnTo>
                <a:lnTo>
                  <a:pt x="0" y="2705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23522" y="-4057650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19526" y="3965025"/>
            <a:ext cx="2695226" cy="2705063"/>
          </a:xfrm>
          <a:custGeom>
            <a:avLst/>
            <a:gdLst/>
            <a:ahLst/>
            <a:cxnLst/>
            <a:rect r="r" b="b" t="t" l="l"/>
            <a:pathLst>
              <a:path h="2705063" w="2695226">
                <a:moveTo>
                  <a:pt x="0" y="0"/>
                </a:moveTo>
                <a:lnTo>
                  <a:pt x="2695226" y="0"/>
                </a:lnTo>
                <a:lnTo>
                  <a:pt x="2695226" y="2705063"/>
                </a:lnTo>
                <a:lnTo>
                  <a:pt x="0" y="27050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32073" y="7209816"/>
            <a:ext cx="3070132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build software that empowers organizations to effectively integrate their data, decisions, and operations.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08934" y="7209816"/>
            <a:ext cx="3070132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build software that empowers organizations to effectively integrate their data, decisions, and operations.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230200" y="281311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685795" y="7209816"/>
            <a:ext cx="3070132" cy="1002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build software that empowers organizations to effectively integrate their data, decisions, and operations.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041805" y="3965025"/>
            <a:ext cx="2705063" cy="2705063"/>
          </a:xfrm>
          <a:custGeom>
            <a:avLst/>
            <a:gdLst/>
            <a:ahLst/>
            <a:cxnLst/>
            <a:rect r="r" b="b" t="t" l="l"/>
            <a:pathLst>
              <a:path h="2705063" w="2705063">
                <a:moveTo>
                  <a:pt x="0" y="0"/>
                </a:moveTo>
                <a:lnTo>
                  <a:pt x="2705063" y="0"/>
                </a:lnTo>
                <a:lnTo>
                  <a:pt x="2705063" y="2705063"/>
                </a:lnTo>
                <a:lnTo>
                  <a:pt x="0" y="27050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001360" y="1941169"/>
            <a:ext cx="6640906" cy="161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PROJECT 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17382" y="6364711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57650" y="-3472069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3964" y="2657475"/>
            <a:ext cx="11635266" cy="10662135"/>
          </a:xfrm>
          <a:custGeom>
            <a:avLst/>
            <a:gdLst/>
            <a:ahLst/>
            <a:cxnLst/>
            <a:rect r="r" b="b" t="t" l="l"/>
            <a:pathLst>
              <a:path h="10662135" w="11635266">
                <a:moveTo>
                  <a:pt x="0" y="0"/>
                </a:moveTo>
                <a:lnTo>
                  <a:pt x="11635266" y="0"/>
                </a:lnTo>
                <a:lnTo>
                  <a:pt x="11635266" y="10662135"/>
                </a:lnTo>
                <a:lnTo>
                  <a:pt x="0" y="10662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927110" y="2178326"/>
            <a:ext cx="5536172" cy="296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9"/>
              </a:lnSpc>
            </a:pPr>
            <a:r>
              <a:rPr lang="en-US" sz="3328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We build software that empowers organizations to effectively integrate their data, decisions, and operations.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86285" y="5989426"/>
            <a:ext cx="5817821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RIMBERIO COMPANY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19233" y="5476190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61318" y="158396"/>
            <a:ext cx="6532692" cy="7879344"/>
          </a:xfrm>
          <a:custGeom>
            <a:avLst/>
            <a:gdLst/>
            <a:ahLst/>
            <a:cxnLst/>
            <a:rect r="r" b="b" t="t" l="l"/>
            <a:pathLst>
              <a:path h="7879344" w="6532692">
                <a:moveTo>
                  <a:pt x="0" y="0"/>
                </a:moveTo>
                <a:lnTo>
                  <a:pt x="6532692" y="0"/>
                </a:lnTo>
                <a:lnTo>
                  <a:pt x="6532692" y="7879343"/>
                </a:lnTo>
                <a:lnTo>
                  <a:pt x="0" y="7879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54755" y="4702482"/>
            <a:ext cx="6281646" cy="44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@reallygreatsite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54755" y="6507541"/>
            <a:ext cx="6281646" cy="44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www.reallygreatsite.com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354755" y="7410070"/>
            <a:ext cx="6281646" cy="44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123 Anywhere ST., Any City, ST 12345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54755" y="5605011"/>
            <a:ext cx="6281646" cy="44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hello@reallygreatsite.com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54755" y="2301135"/>
            <a:ext cx="7083240" cy="161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CONTACT US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0">
            <a:off x="9437995" y="5864334"/>
            <a:ext cx="6532692" cy="7879344"/>
          </a:xfrm>
          <a:custGeom>
            <a:avLst/>
            <a:gdLst/>
            <a:ahLst/>
            <a:cxnLst/>
            <a:rect r="r" b="b" t="t" l="l"/>
            <a:pathLst>
              <a:path h="7879344" w="6532692">
                <a:moveTo>
                  <a:pt x="0" y="7879343"/>
                </a:moveTo>
                <a:lnTo>
                  <a:pt x="6532692" y="7879343"/>
                </a:lnTo>
                <a:lnTo>
                  <a:pt x="6532692" y="0"/>
                </a:lnTo>
                <a:lnTo>
                  <a:pt x="0" y="0"/>
                </a:lnTo>
                <a:lnTo>
                  <a:pt x="0" y="787934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75015" y="542925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375">
            <a:off x="8323700" y="-4291982"/>
            <a:ext cx="15959856" cy="8583964"/>
          </a:xfrm>
          <a:custGeom>
            <a:avLst/>
            <a:gdLst/>
            <a:ahLst/>
            <a:cxnLst/>
            <a:rect r="r" b="b" t="t" l="l"/>
            <a:pathLst>
              <a:path h="8583964" w="15959856">
                <a:moveTo>
                  <a:pt x="0" y="0"/>
                </a:moveTo>
                <a:lnTo>
                  <a:pt x="15959857" y="0"/>
                </a:lnTo>
                <a:lnTo>
                  <a:pt x="15959857" y="8583964"/>
                </a:lnTo>
                <a:lnTo>
                  <a:pt x="0" y="8583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84372" y="3726507"/>
            <a:ext cx="14319257" cy="2548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51"/>
              </a:lnSpc>
            </a:pPr>
            <a:r>
              <a:rPr lang="en-US" sz="1489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84950" y="6160443"/>
            <a:ext cx="5318100" cy="600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6"/>
              </a:lnSpc>
            </a:pPr>
            <a:r>
              <a:rPr lang="en-US" sz="3200" spc="74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TECH COMPANY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1366517">
            <a:off x="-1768901" y="4979430"/>
            <a:ext cx="12307770" cy="7200900"/>
          </a:xfrm>
          <a:custGeom>
            <a:avLst/>
            <a:gdLst/>
            <a:ahLst/>
            <a:cxnLst/>
            <a:rect r="r" b="b" t="t" l="l"/>
            <a:pathLst>
              <a:path h="7200900" w="12307770">
                <a:moveTo>
                  <a:pt x="0" y="0"/>
                </a:moveTo>
                <a:lnTo>
                  <a:pt x="12307770" y="0"/>
                </a:lnTo>
                <a:lnTo>
                  <a:pt x="1230777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588" y="580688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57079" y="1600342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664621" y="-75312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40626" y="3977108"/>
            <a:ext cx="6640906" cy="1829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presentation is a formal or informal communication method that involves conveying information, ideas, or a message to an audience.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40626" y="2263562"/>
            <a:ext cx="6640906" cy="161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TECH COMPANY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40626" y="7514803"/>
            <a:ext cx="5817821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RIMBERIO COMPANY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92224" y="-373200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57345" y="1028700"/>
            <a:ext cx="4932403" cy="10808055"/>
          </a:xfrm>
          <a:custGeom>
            <a:avLst/>
            <a:gdLst/>
            <a:ahLst/>
            <a:cxnLst/>
            <a:rect r="r" b="b" t="t" l="l"/>
            <a:pathLst>
              <a:path h="10808055" w="4932403">
                <a:moveTo>
                  <a:pt x="0" y="0"/>
                </a:moveTo>
                <a:lnTo>
                  <a:pt x="4932404" y="0"/>
                </a:lnTo>
                <a:lnTo>
                  <a:pt x="4932404" y="10808055"/>
                </a:lnTo>
                <a:lnTo>
                  <a:pt x="0" y="10808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17121" y="4900273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62598" y="3807692"/>
            <a:ext cx="7764023" cy="3201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presentation is a formal or informal communication method that involves conveying information, ideas, or a message to an audience. It often employs visual aids such as slides, charts, graphs, or multimedia elements to support and enhance the spoken content.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85716" y="2014709"/>
            <a:ext cx="6640906" cy="161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ABOUT US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08800" y="7902670"/>
            <a:ext cx="5817821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RIMBERIO COMPANY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30674" y="6426980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43425" y="542925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21492" y="4140004"/>
            <a:ext cx="10445016" cy="2286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presentation is a formal or informal communication method that involves conveying information, ideas, or a message to an audience. It often employs visual aids such as slides, charts, graphs, or multimedia elements to support and enhance the spoken content.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23547" y="2278282"/>
            <a:ext cx="6640906" cy="161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VISION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35089" y="7500083"/>
            <a:ext cx="5817821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RIMBERIO COMPANY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783217" y="-964573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31070" y="657225"/>
            <a:ext cx="4609246" cy="4114800"/>
          </a:xfrm>
          <a:custGeom>
            <a:avLst/>
            <a:gdLst/>
            <a:ahLst/>
            <a:cxnLst/>
            <a:rect r="r" b="b" t="t" l="l"/>
            <a:pathLst>
              <a:path h="4114800" w="4609246">
                <a:moveTo>
                  <a:pt x="0" y="0"/>
                </a:moveTo>
                <a:lnTo>
                  <a:pt x="4609247" y="0"/>
                </a:lnTo>
                <a:lnTo>
                  <a:pt x="4609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43425" y="542925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21492" y="4140004"/>
            <a:ext cx="10445016" cy="2286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presentation is a formal or informal communication method that involves conveying information, ideas, or a message to an audience. It often employs visual aids such as slides, charts, graphs, or multimedia elements to support and enhance the spoken content.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23547" y="2278282"/>
            <a:ext cx="6640906" cy="161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MISSION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35089" y="7500083"/>
            <a:ext cx="5817821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RIMBERIO COMPANY</a:t>
            </a:r>
          </a:p>
        </p:txBody>
      </p:sp>
      <p:sp>
        <p:nvSpPr>
          <p:cNvPr name="Freeform 7" id="7"/>
          <p:cNvSpPr/>
          <p:nvPr/>
        </p:nvSpPr>
        <p:spPr>
          <a:xfrm flipH="true" flipV="false" rot="0">
            <a:off x="15156062" y="5658901"/>
            <a:ext cx="4609246" cy="4114800"/>
          </a:xfrm>
          <a:custGeom>
            <a:avLst/>
            <a:gdLst/>
            <a:ahLst/>
            <a:cxnLst/>
            <a:rect r="r" b="b" t="t" l="l"/>
            <a:pathLst>
              <a:path h="4114800" w="4609246">
                <a:moveTo>
                  <a:pt x="4609247" y="0"/>
                </a:moveTo>
                <a:lnTo>
                  <a:pt x="0" y="0"/>
                </a:lnTo>
                <a:lnTo>
                  <a:pt x="0" y="4114800"/>
                </a:lnTo>
                <a:lnTo>
                  <a:pt x="4609247" y="4114800"/>
                </a:lnTo>
                <a:lnTo>
                  <a:pt x="4609247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7796" y="-3767991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609980" y="4061801"/>
            <a:ext cx="2981296" cy="2981296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3643" r="0" b="-3643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653352" y="4061801"/>
            <a:ext cx="2981296" cy="298129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0" t="-5944" r="0" b="-5944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4521853" y="2089310"/>
            <a:ext cx="2948680" cy="2959442"/>
          </a:xfrm>
          <a:custGeom>
            <a:avLst/>
            <a:gdLst/>
            <a:ahLst/>
            <a:cxnLst/>
            <a:rect r="r" b="b" t="t" l="l"/>
            <a:pathLst>
              <a:path h="2959442" w="2948680">
                <a:moveTo>
                  <a:pt x="0" y="0"/>
                </a:moveTo>
                <a:lnTo>
                  <a:pt x="2948680" y="0"/>
                </a:lnTo>
                <a:lnTo>
                  <a:pt x="2948680" y="2959442"/>
                </a:lnTo>
                <a:lnTo>
                  <a:pt x="0" y="29594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2696723" y="4061801"/>
            <a:ext cx="2981296" cy="298129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114949" t="-25278" r="-77716" b="-69831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886508" y="-938824"/>
            <a:ext cx="4099837" cy="4114800"/>
          </a:xfrm>
          <a:custGeom>
            <a:avLst/>
            <a:gdLst/>
            <a:ahLst/>
            <a:cxnLst/>
            <a:rect r="r" b="b" t="t" l="l"/>
            <a:pathLst>
              <a:path h="4114800" w="4099837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404046" y="7471722"/>
            <a:ext cx="3594618" cy="45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b="true" sz="262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Olivia Wilson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74532" y="7871725"/>
            <a:ext cx="2453646" cy="32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b="true" sz="179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Developer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4936200" y="9083515"/>
            <a:ext cx="2378335" cy="2387015"/>
          </a:xfrm>
          <a:custGeom>
            <a:avLst/>
            <a:gdLst/>
            <a:ahLst/>
            <a:cxnLst/>
            <a:rect r="r" b="b" t="t" l="l"/>
            <a:pathLst>
              <a:path h="2387015" w="2378335">
                <a:moveTo>
                  <a:pt x="0" y="0"/>
                </a:moveTo>
                <a:lnTo>
                  <a:pt x="2378334" y="0"/>
                </a:lnTo>
                <a:lnTo>
                  <a:pt x="2378334" y="2387015"/>
                </a:lnTo>
                <a:lnTo>
                  <a:pt x="0" y="23870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373883" y="5552449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823547" y="1955960"/>
            <a:ext cx="6640906" cy="161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TEAM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89336" y="7471722"/>
            <a:ext cx="3594618" cy="45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b="true" sz="262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Juliana Silva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59822" y="7871725"/>
            <a:ext cx="2453646" cy="32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b="true" sz="179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Founder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14534" y="7471722"/>
            <a:ext cx="3594618" cy="45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b="true" sz="262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Sascha Dubois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85020" y="7871725"/>
            <a:ext cx="2453646" cy="32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b="true" sz="1791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Designer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021255">
            <a:off x="917609" y="5780776"/>
            <a:ext cx="4259304" cy="8050231"/>
          </a:xfrm>
          <a:custGeom>
            <a:avLst/>
            <a:gdLst/>
            <a:ahLst/>
            <a:cxnLst/>
            <a:rect r="r" b="b" t="t" l="l"/>
            <a:pathLst>
              <a:path h="8050231" w="4259304">
                <a:moveTo>
                  <a:pt x="0" y="0"/>
                </a:moveTo>
                <a:lnTo>
                  <a:pt x="4259304" y="0"/>
                </a:lnTo>
                <a:lnTo>
                  <a:pt x="4259304" y="8050231"/>
                </a:lnTo>
                <a:lnTo>
                  <a:pt x="0" y="8050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23547" y="1546533"/>
            <a:ext cx="6640906" cy="3001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MARKET 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62109" y="5834909"/>
            <a:ext cx="3719127" cy="478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Market Growth Rate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26116" y="5126281"/>
            <a:ext cx="3791112" cy="750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b="true" sz="420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19.5%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282127" y="5834909"/>
            <a:ext cx="3719127" cy="478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Market Size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46135" y="5126281"/>
            <a:ext cx="3791112" cy="750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b="true" sz="420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$3.7 Billion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06764" y="5834909"/>
            <a:ext cx="3719127" cy="478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Growth for 2026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70772" y="5126281"/>
            <a:ext cx="3791112" cy="750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b="true" sz="4207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29%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5400000">
            <a:off x="14502228" y="5233184"/>
            <a:ext cx="4259304" cy="8050231"/>
          </a:xfrm>
          <a:custGeom>
            <a:avLst/>
            <a:gdLst/>
            <a:ahLst/>
            <a:cxnLst/>
            <a:rect r="r" b="b" t="t" l="l"/>
            <a:pathLst>
              <a:path h="8050231" w="4259304">
                <a:moveTo>
                  <a:pt x="0" y="0"/>
                </a:moveTo>
                <a:lnTo>
                  <a:pt x="4259304" y="0"/>
                </a:lnTo>
                <a:lnTo>
                  <a:pt x="4259304" y="8050232"/>
                </a:lnTo>
                <a:lnTo>
                  <a:pt x="0" y="8050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235089" y="7617881"/>
            <a:ext cx="5817821" cy="375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i="true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RIMBERIO COMPANY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4057650" y="-1196503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037247" y="-3693869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04618" y="5473935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15051" y="4818321"/>
            <a:ext cx="2598564" cy="109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Q1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15051" y="6010659"/>
            <a:ext cx="2991261" cy="1416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Idea Generation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Market Research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Concept</a:t>
            </a:r>
          </a:p>
          <a:p>
            <a:pPr algn="l"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Brand Survey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12179" y="4818321"/>
            <a:ext cx="2598564" cy="109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Q2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12179" y="5980814"/>
            <a:ext cx="2677210" cy="1778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Brand Awareness &amp; Marketing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Component Research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Cost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42522" y="6001134"/>
            <a:ext cx="3670257" cy="142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Testing functions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Apps interaction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Product Handling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Launch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195784" y="4818321"/>
            <a:ext cx="2598564" cy="109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Q3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04392" y="2474273"/>
            <a:ext cx="6640906" cy="161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ROADMAP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001418" y="4446353"/>
            <a:ext cx="3825830" cy="382583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198546" y="4446353"/>
            <a:ext cx="3825830" cy="382583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3380922" y="-3460452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395675" y="4446353"/>
            <a:ext cx="3825830" cy="382583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7143" y="1271841"/>
            <a:ext cx="2853714" cy="44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b="true" sz="245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Product 2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8962329" y="1812071"/>
            <a:ext cx="363341" cy="36334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812571" y="4961829"/>
            <a:ext cx="363341" cy="3633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113837" y="4961829"/>
            <a:ext cx="363341" cy="3633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701420" y="4885629"/>
            <a:ext cx="2853714" cy="44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b="true" sz="245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Product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34354" y="4885629"/>
            <a:ext cx="2853714" cy="44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b="true" sz="245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Product 3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962329" y="8109012"/>
            <a:ext cx="363341" cy="36334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7717143" y="8672378"/>
            <a:ext cx="2853714" cy="44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b="true" sz="245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Product 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33880" y="1754921"/>
            <a:ext cx="3236113" cy="1504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0"/>
              </a:lnSpc>
            </a:pPr>
            <a:r>
              <a:rPr lang="en-US" sz="16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build software that empowers organizations to effectively integrate their data, decisions, and operations.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734354" y="7175770"/>
            <a:ext cx="3853241" cy="933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7"/>
              </a:lnSpc>
            </a:pPr>
            <a:r>
              <a:rPr lang="en-US" sz="6405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PRODUCT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5994241" y="1993741"/>
            <a:ext cx="6299517" cy="629951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DAG6vVTxXbw</dc:identifier>
  <dcterms:modified xsi:type="dcterms:W3CDTF">2011-08-01T06:04:30Z</dcterms:modified>
  <cp:revision>1</cp:revision>
  <dc:title>Black and White Modern Tech Company Presentation</dc:title>
</cp:coreProperties>
</file>